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2" r:id="rId4"/>
    <p:sldId id="256" r:id="rId5"/>
    <p:sldId id="258" r:id="rId6"/>
    <p:sldId id="261" r:id="rId7"/>
  </p:sldIdLst>
  <p:sldSz cx="19211925" cy="13581063"/>
  <p:notesSz cx="9144000" cy="6858000"/>
  <p:defaultTextStyle>
    <a:defPPr>
      <a:defRPr lang="ru-RU"/>
    </a:defPPr>
    <a:lvl1pPr marL="0" algn="l" defTabSz="171523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57616" algn="l" defTabSz="171523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15232" algn="l" defTabSz="171523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72847" algn="l" defTabSz="171523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30463" algn="l" defTabSz="171523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288079" algn="l" defTabSz="171523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45695" algn="l" defTabSz="171523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6003310" algn="l" defTabSz="171523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860926" algn="l" defTabSz="171523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778" y="-1056"/>
      </p:cViewPr>
      <p:guideLst>
        <p:guide orient="horz" pos="4278"/>
        <p:guide pos="60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895" y="4218934"/>
            <a:ext cx="16330137" cy="29111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1790" y="7695936"/>
            <a:ext cx="13448347" cy="34707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57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15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72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30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88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4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0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60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15A0-B924-4232-A717-0A9BB891CA3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4C4C-CB4E-41F4-9AAB-713D65F42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23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15A0-B924-4232-A717-0A9BB891CA3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4C4C-CB4E-41F4-9AAB-713D65F42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6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928647" y="543874"/>
            <a:ext cx="4322683" cy="1158791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60597" y="543874"/>
            <a:ext cx="12647850" cy="1158791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15A0-B924-4232-A717-0A9BB891CA3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4C4C-CB4E-41F4-9AAB-713D65F42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18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15A0-B924-4232-A717-0A9BB891CA3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4C4C-CB4E-41F4-9AAB-713D65F42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2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7609" y="8727092"/>
            <a:ext cx="16330137" cy="2697350"/>
          </a:xfrm>
        </p:spPr>
        <p:txBody>
          <a:bodyPr anchor="t"/>
          <a:lstStyle>
            <a:lvl1pPr algn="l">
              <a:defRPr sz="7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7609" y="5756236"/>
            <a:ext cx="16330137" cy="2970856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857616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1523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57284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3046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8807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4569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60033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6092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15A0-B924-4232-A717-0A9BB891CA3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4C4C-CB4E-41F4-9AAB-713D65F42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51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60597" y="3168916"/>
            <a:ext cx="8485267" cy="8962873"/>
          </a:xfrm>
        </p:spPr>
        <p:txBody>
          <a:bodyPr/>
          <a:lstStyle>
            <a:lvl1pPr>
              <a:defRPr sz="5300"/>
            </a:lvl1pPr>
            <a:lvl2pPr>
              <a:defRPr sz="45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66063" y="3168916"/>
            <a:ext cx="8485267" cy="8962873"/>
          </a:xfrm>
        </p:spPr>
        <p:txBody>
          <a:bodyPr/>
          <a:lstStyle>
            <a:lvl1pPr>
              <a:defRPr sz="5300"/>
            </a:lvl1pPr>
            <a:lvl2pPr>
              <a:defRPr sz="45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15A0-B924-4232-A717-0A9BB891CA3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4C4C-CB4E-41F4-9AAB-713D65F42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5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0598" y="3040022"/>
            <a:ext cx="8488603" cy="1266937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7616" indent="0">
              <a:buNone/>
              <a:defRPr sz="3800" b="1"/>
            </a:lvl2pPr>
            <a:lvl3pPr marL="1715232" indent="0">
              <a:buNone/>
              <a:defRPr sz="3400" b="1"/>
            </a:lvl3pPr>
            <a:lvl4pPr marL="2572847" indent="0">
              <a:buNone/>
              <a:defRPr sz="3000" b="1"/>
            </a:lvl4pPr>
            <a:lvl5pPr marL="3430463" indent="0">
              <a:buNone/>
              <a:defRPr sz="3000" b="1"/>
            </a:lvl5pPr>
            <a:lvl6pPr marL="4288079" indent="0">
              <a:buNone/>
              <a:defRPr sz="3000" b="1"/>
            </a:lvl6pPr>
            <a:lvl7pPr marL="5145695" indent="0">
              <a:buNone/>
              <a:defRPr sz="3000" b="1"/>
            </a:lvl7pPr>
            <a:lvl8pPr marL="6003310" indent="0">
              <a:buNone/>
              <a:defRPr sz="3000" b="1"/>
            </a:lvl8pPr>
            <a:lvl9pPr marL="6860926" indent="0">
              <a:buNone/>
              <a:defRPr sz="3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60598" y="4306958"/>
            <a:ext cx="8488603" cy="7824831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759392" y="3040022"/>
            <a:ext cx="8491937" cy="1266937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7616" indent="0">
              <a:buNone/>
              <a:defRPr sz="3800" b="1"/>
            </a:lvl2pPr>
            <a:lvl3pPr marL="1715232" indent="0">
              <a:buNone/>
              <a:defRPr sz="3400" b="1"/>
            </a:lvl3pPr>
            <a:lvl4pPr marL="2572847" indent="0">
              <a:buNone/>
              <a:defRPr sz="3000" b="1"/>
            </a:lvl4pPr>
            <a:lvl5pPr marL="3430463" indent="0">
              <a:buNone/>
              <a:defRPr sz="3000" b="1"/>
            </a:lvl5pPr>
            <a:lvl6pPr marL="4288079" indent="0">
              <a:buNone/>
              <a:defRPr sz="3000" b="1"/>
            </a:lvl6pPr>
            <a:lvl7pPr marL="5145695" indent="0">
              <a:buNone/>
              <a:defRPr sz="3000" b="1"/>
            </a:lvl7pPr>
            <a:lvl8pPr marL="6003310" indent="0">
              <a:buNone/>
              <a:defRPr sz="3000" b="1"/>
            </a:lvl8pPr>
            <a:lvl9pPr marL="6860926" indent="0">
              <a:buNone/>
              <a:defRPr sz="3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759392" y="4306958"/>
            <a:ext cx="8491937" cy="7824831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15A0-B924-4232-A717-0A9BB891CA3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4C4C-CB4E-41F4-9AAB-713D65F42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64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15A0-B924-4232-A717-0A9BB891CA3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4C4C-CB4E-41F4-9AAB-713D65F42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5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15A0-B924-4232-A717-0A9BB891CA3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4C4C-CB4E-41F4-9AAB-713D65F42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69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597" y="540728"/>
            <a:ext cx="6320591" cy="2301236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1330" y="540729"/>
            <a:ext cx="10740000" cy="11591061"/>
          </a:xfrm>
        </p:spPr>
        <p:txBody>
          <a:bodyPr/>
          <a:lstStyle>
            <a:lvl1pPr>
              <a:defRPr sz="6000"/>
            </a:lvl1pPr>
            <a:lvl2pPr>
              <a:defRPr sz="5300"/>
            </a:lvl2pPr>
            <a:lvl3pPr>
              <a:defRPr sz="45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0597" y="2841964"/>
            <a:ext cx="6320591" cy="9289825"/>
          </a:xfrm>
        </p:spPr>
        <p:txBody>
          <a:bodyPr/>
          <a:lstStyle>
            <a:lvl1pPr marL="0" indent="0">
              <a:buNone/>
              <a:defRPr sz="2600"/>
            </a:lvl1pPr>
            <a:lvl2pPr marL="857616" indent="0">
              <a:buNone/>
              <a:defRPr sz="2300"/>
            </a:lvl2pPr>
            <a:lvl3pPr marL="1715232" indent="0">
              <a:buNone/>
              <a:defRPr sz="1900"/>
            </a:lvl3pPr>
            <a:lvl4pPr marL="2572847" indent="0">
              <a:buNone/>
              <a:defRPr sz="1700"/>
            </a:lvl4pPr>
            <a:lvl5pPr marL="3430463" indent="0">
              <a:buNone/>
              <a:defRPr sz="1700"/>
            </a:lvl5pPr>
            <a:lvl6pPr marL="4288079" indent="0">
              <a:buNone/>
              <a:defRPr sz="1700"/>
            </a:lvl6pPr>
            <a:lvl7pPr marL="5145695" indent="0">
              <a:buNone/>
              <a:defRPr sz="1700"/>
            </a:lvl7pPr>
            <a:lvl8pPr marL="6003310" indent="0">
              <a:buNone/>
              <a:defRPr sz="1700"/>
            </a:lvl8pPr>
            <a:lvl9pPr marL="6860926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15A0-B924-4232-A717-0A9BB891CA3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4C4C-CB4E-41F4-9AAB-713D65F42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1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5671" y="9506745"/>
            <a:ext cx="11527155" cy="1122325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765671" y="1213494"/>
            <a:ext cx="11527155" cy="8148638"/>
          </a:xfrm>
        </p:spPr>
        <p:txBody>
          <a:bodyPr/>
          <a:lstStyle>
            <a:lvl1pPr marL="0" indent="0">
              <a:buNone/>
              <a:defRPr sz="6000"/>
            </a:lvl1pPr>
            <a:lvl2pPr marL="857616" indent="0">
              <a:buNone/>
              <a:defRPr sz="5300"/>
            </a:lvl2pPr>
            <a:lvl3pPr marL="1715232" indent="0">
              <a:buNone/>
              <a:defRPr sz="4500"/>
            </a:lvl3pPr>
            <a:lvl4pPr marL="2572847" indent="0">
              <a:buNone/>
              <a:defRPr sz="3800"/>
            </a:lvl4pPr>
            <a:lvl5pPr marL="3430463" indent="0">
              <a:buNone/>
              <a:defRPr sz="3800"/>
            </a:lvl5pPr>
            <a:lvl6pPr marL="4288079" indent="0">
              <a:buNone/>
              <a:defRPr sz="3800"/>
            </a:lvl6pPr>
            <a:lvl7pPr marL="5145695" indent="0">
              <a:buNone/>
              <a:defRPr sz="3800"/>
            </a:lvl7pPr>
            <a:lvl8pPr marL="6003310" indent="0">
              <a:buNone/>
              <a:defRPr sz="3800"/>
            </a:lvl8pPr>
            <a:lvl9pPr marL="6860926" indent="0">
              <a:buNone/>
              <a:defRPr sz="3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65671" y="10629070"/>
            <a:ext cx="11527155" cy="1593887"/>
          </a:xfrm>
        </p:spPr>
        <p:txBody>
          <a:bodyPr/>
          <a:lstStyle>
            <a:lvl1pPr marL="0" indent="0">
              <a:buNone/>
              <a:defRPr sz="2600"/>
            </a:lvl1pPr>
            <a:lvl2pPr marL="857616" indent="0">
              <a:buNone/>
              <a:defRPr sz="2300"/>
            </a:lvl2pPr>
            <a:lvl3pPr marL="1715232" indent="0">
              <a:buNone/>
              <a:defRPr sz="1900"/>
            </a:lvl3pPr>
            <a:lvl4pPr marL="2572847" indent="0">
              <a:buNone/>
              <a:defRPr sz="1700"/>
            </a:lvl4pPr>
            <a:lvl5pPr marL="3430463" indent="0">
              <a:buNone/>
              <a:defRPr sz="1700"/>
            </a:lvl5pPr>
            <a:lvl6pPr marL="4288079" indent="0">
              <a:buNone/>
              <a:defRPr sz="1700"/>
            </a:lvl6pPr>
            <a:lvl7pPr marL="5145695" indent="0">
              <a:buNone/>
              <a:defRPr sz="1700"/>
            </a:lvl7pPr>
            <a:lvl8pPr marL="6003310" indent="0">
              <a:buNone/>
              <a:defRPr sz="1700"/>
            </a:lvl8pPr>
            <a:lvl9pPr marL="6860926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15A0-B924-4232-A717-0A9BB891CA3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4C4C-CB4E-41F4-9AAB-713D65F42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47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598" y="543872"/>
            <a:ext cx="17290733" cy="2263511"/>
          </a:xfrm>
          <a:prstGeom prst="rect">
            <a:avLst/>
          </a:prstGeom>
        </p:spPr>
        <p:txBody>
          <a:bodyPr vert="horz" lIns="171523" tIns="85762" rIns="171523" bIns="8576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0598" y="3168916"/>
            <a:ext cx="17290733" cy="8962873"/>
          </a:xfrm>
          <a:prstGeom prst="rect">
            <a:avLst/>
          </a:prstGeom>
        </p:spPr>
        <p:txBody>
          <a:bodyPr vert="horz" lIns="171523" tIns="85762" rIns="171523" bIns="8576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60597" y="12587635"/>
            <a:ext cx="4482783" cy="723066"/>
          </a:xfrm>
          <a:prstGeom prst="rect">
            <a:avLst/>
          </a:prstGeom>
        </p:spPr>
        <p:txBody>
          <a:bodyPr vert="horz" lIns="171523" tIns="85762" rIns="171523" bIns="85762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415A0-B924-4232-A717-0A9BB891CA3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64075" y="12587635"/>
            <a:ext cx="6083776" cy="723066"/>
          </a:xfrm>
          <a:prstGeom prst="rect">
            <a:avLst/>
          </a:prstGeom>
        </p:spPr>
        <p:txBody>
          <a:bodyPr vert="horz" lIns="171523" tIns="85762" rIns="171523" bIns="85762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768547" y="12587635"/>
            <a:ext cx="4482783" cy="723066"/>
          </a:xfrm>
          <a:prstGeom prst="rect">
            <a:avLst/>
          </a:prstGeom>
        </p:spPr>
        <p:txBody>
          <a:bodyPr vert="horz" lIns="171523" tIns="85762" rIns="171523" bIns="85762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44C4C-CB4E-41F4-9AAB-713D65F42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5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15232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3212" indent="-643212" algn="l" defTabSz="1715232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93626" indent="-536010" algn="l" defTabSz="1715232" rtl="0" eaLnBrk="1" latinLnBrk="0" hangingPunct="1">
        <a:spcBef>
          <a:spcPct val="20000"/>
        </a:spcBef>
        <a:buFont typeface="Arial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2pPr>
      <a:lvl3pPr marL="2144039" indent="-428808" algn="l" defTabSz="1715232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001655" indent="-428808" algn="l" defTabSz="171523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59271" indent="-428808" algn="l" defTabSz="1715232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716887" indent="-428808" algn="l" defTabSz="171523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574502" indent="-428808" algn="l" defTabSz="171523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432118" indent="-428808" algn="l" defTabSz="171523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289734" indent="-428808" algn="l" defTabSz="171523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15232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7616" algn="l" defTabSz="1715232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15232" algn="l" defTabSz="1715232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72847" algn="l" defTabSz="1715232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30463" algn="l" defTabSz="1715232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88079" algn="l" defTabSz="1715232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45695" algn="l" defTabSz="1715232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003310" algn="l" defTabSz="1715232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60926" algn="l" defTabSz="1715232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veloper\Desktop\Презентация Избирком\YIK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92" y="-50229"/>
            <a:ext cx="19241418" cy="1360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34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veloper\Desktop\Презентация Избирком\Исправления\YIK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3" y="0"/>
            <a:ext cx="19241418" cy="1360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veloper\Desktop\Презентация Избирком\Исправления\YIK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" y="0"/>
            <a:ext cx="19216191" cy="1358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0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veloper\Desktop\Презентация Избирком\Исправления\YIK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318"/>
            <a:ext cx="19211925" cy="135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3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veloper\Desktop\Презентация Избирком\Исправления\YIK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" y="21780"/>
            <a:ext cx="19183026" cy="1356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eveloper\Desktop\Презентация Избирком\Исправления\YIK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9211925" cy="135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5078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0</Words>
  <Application>Microsoft Office PowerPoint</Application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Developer</dc:creator>
  <cp:lastModifiedBy>Developer</cp:lastModifiedBy>
  <cp:revision>11</cp:revision>
  <dcterms:created xsi:type="dcterms:W3CDTF">2020-03-18T07:03:36Z</dcterms:created>
  <dcterms:modified xsi:type="dcterms:W3CDTF">2020-04-24T05:45:07Z</dcterms:modified>
</cp:coreProperties>
</file>